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64" r:id="rId6"/>
    <p:sldId id="261" r:id="rId7"/>
    <p:sldId id="263" r:id="rId8"/>
    <p:sldId id="268" r:id="rId9"/>
    <p:sldId id="266" r:id="rId10"/>
    <p:sldId id="262" r:id="rId11"/>
    <p:sldId id="271" r:id="rId12"/>
    <p:sldId id="272" r:id="rId13"/>
    <p:sldId id="278" r:id="rId14"/>
    <p:sldId id="267" r:id="rId15"/>
    <p:sldId id="274" r:id="rId16"/>
    <p:sldId id="279" r:id="rId17"/>
    <p:sldId id="277" r:id="rId18"/>
    <p:sldId id="276" r:id="rId19"/>
    <p:sldId id="280" r:id="rId20"/>
    <p:sldId id="284" r:id="rId21"/>
    <p:sldId id="282" r:id="rId22"/>
    <p:sldId id="281" r:id="rId23"/>
    <p:sldId id="285" r:id="rId24"/>
    <p:sldId id="283" r:id="rId25"/>
    <p:sldId id="286" r:id="rId26"/>
    <p:sldId id="289" r:id="rId27"/>
    <p:sldId id="287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54CC8-2905-4F07-B600-FB6A93CE1CEB}" type="datetimeFigureOut">
              <a:rPr lang="en-CA" smtClean="0"/>
              <a:t>2016-02-22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3985-CBCB-4202-8909-118D98B8E7F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13892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54CC8-2905-4F07-B600-FB6A93CE1CEB}" type="datetimeFigureOut">
              <a:rPr lang="en-CA" smtClean="0"/>
              <a:t>2016-02-22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3985-CBCB-4202-8909-118D98B8E7F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695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54CC8-2905-4F07-B600-FB6A93CE1CEB}" type="datetimeFigureOut">
              <a:rPr lang="en-CA" smtClean="0"/>
              <a:t>2016-02-22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3985-CBCB-4202-8909-118D98B8E7F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83799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54CC8-2905-4F07-B600-FB6A93CE1CEB}" type="datetimeFigureOut">
              <a:rPr lang="en-CA" smtClean="0"/>
              <a:t>2016-02-22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3985-CBCB-4202-8909-118D98B8E7F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4228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54CC8-2905-4F07-B600-FB6A93CE1CEB}" type="datetimeFigureOut">
              <a:rPr lang="en-CA" smtClean="0"/>
              <a:t>2016-02-22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3985-CBCB-4202-8909-118D98B8E7F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2583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54CC8-2905-4F07-B600-FB6A93CE1CEB}" type="datetimeFigureOut">
              <a:rPr lang="en-CA" smtClean="0"/>
              <a:t>2016-02-22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3985-CBCB-4202-8909-118D98B8E7F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17692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54CC8-2905-4F07-B600-FB6A93CE1CEB}" type="datetimeFigureOut">
              <a:rPr lang="en-CA" smtClean="0"/>
              <a:t>2016-02-22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3985-CBCB-4202-8909-118D98B8E7F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180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54CC8-2905-4F07-B600-FB6A93CE1CEB}" type="datetimeFigureOut">
              <a:rPr lang="en-CA" smtClean="0"/>
              <a:t>2016-02-22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3985-CBCB-4202-8909-118D98B8E7F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6524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54CC8-2905-4F07-B600-FB6A93CE1CEB}" type="datetimeFigureOut">
              <a:rPr lang="en-CA" smtClean="0"/>
              <a:t>2016-02-22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3985-CBCB-4202-8909-118D98B8E7F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1460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54CC8-2905-4F07-B600-FB6A93CE1CEB}" type="datetimeFigureOut">
              <a:rPr lang="en-CA" smtClean="0"/>
              <a:t>2016-02-22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3985-CBCB-4202-8909-118D98B8E7F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770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54CC8-2905-4F07-B600-FB6A93CE1CEB}" type="datetimeFigureOut">
              <a:rPr lang="en-CA" smtClean="0"/>
              <a:t>2016-02-22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3985-CBCB-4202-8909-118D98B8E7F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93527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54CC8-2905-4F07-B600-FB6A93CE1CEB}" type="datetimeFigureOut">
              <a:rPr lang="en-CA" smtClean="0"/>
              <a:t>2016-02-22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B3985-CBCB-4202-8909-118D98B8E7F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88707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47365"/>
            <a:ext cx="9144000" cy="3115516"/>
          </a:xfrm>
        </p:spPr>
        <p:txBody>
          <a:bodyPr>
            <a:noAutofit/>
          </a:bodyPr>
          <a:lstStyle/>
          <a:p>
            <a:r>
              <a:rPr lang="en-CA" sz="6600" dirty="0"/>
              <a:t>Installing</a:t>
            </a:r>
            <a:r>
              <a:rPr lang="en-CA" sz="6600" b="1" dirty="0"/>
              <a:t> </a:t>
            </a:r>
            <a:r>
              <a:rPr lang="en-CA" sz="6600" dirty="0"/>
              <a:t>and Configuring Microsoft Hyper-VR2</a:t>
            </a:r>
            <a:br>
              <a:rPr lang="en-CA" sz="6600" b="1" dirty="0"/>
            </a:br>
            <a:endParaRPr lang="en-CA" sz="6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16470" y="376519"/>
            <a:ext cx="3585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Name: </a:t>
            </a:r>
            <a:r>
              <a:rPr lang="en-CA" dirty="0" err="1"/>
              <a:t>Kulbir</a:t>
            </a:r>
            <a:r>
              <a:rPr lang="en-CA" dirty="0"/>
              <a:t> Singh </a:t>
            </a:r>
            <a:r>
              <a:rPr lang="en-CA" dirty="0" err="1"/>
              <a:t>Dhindsa</a:t>
            </a:r>
            <a:endParaRPr lang="en-CA" dirty="0"/>
          </a:p>
          <a:p>
            <a:r>
              <a:rPr lang="en-CA" dirty="0"/>
              <a:t>             </a:t>
            </a:r>
            <a:r>
              <a:rPr lang="en-CA" dirty="0" err="1"/>
              <a:t>Gurinder</a:t>
            </a:r>
            <a:r>
              <a:rPr lang="en-CA" dirty="0"/>
              <a:t> Singh Kang </a:t>
            </a:r>
          </a:p>
          <a:p>
            <a:r>
              <a:rPr lang="en-CA" dirty="0"/>
              <a:t>             </a:t>
            </a:r>
            <a:r>
              <a:rPr lang="en-IN" dirty="0" err="1"/>
              <a:t>Navdeep</a:t>
            </a:r>
            <a:r>
              <a:rPr lang="en-IN" dirty="0"/>
              <a:t> </a:t>
            </a:r>
            <a:r>
              <a:rPr lang="en-IN" dirty="0" err="1"/>
              <a:t>Devgan</a:t>
            </a:r>
            <a:endParaRPr lang="en-CA" dirty="0"/>
          </a:p>
          <a:p>
            <a:r>
              <a:rPr lang="en-CA" dirty="0"/>
              <a:t>             </a:t>
            </a:r>
            <a:r>
              <a:rPr lang="en-CA" dirty="0" err="1"/>
              <a:t>Manpreet</a:t>
            </a:r>
            <a:r>
              <a:rPr lang="en-CA" dirty="0"/>
              <a:t> Singh</a:t>
            </a:r>
          </a:p>
        </p:txBody>
      </p:sp>
    </p:spTree>
    <p:extLst>
      <p:ext uri="{BB962C8B-B14F-4D97-AF65-F5344CB8AC3E}">
        <p14:creationId xmlns:p14="http://schemas.microsoft.com/office/powerpoint/2010/main" val="4071148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In server configuration enter number 4 to enter configure remote management option.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2854783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Again select first option and press OK to enable remote management.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627901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In pop up message press Yes to allow remote machines to Ping this server.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4244989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Press Ok to Finish and set it Ping command.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1950596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800" dirty="0"/>
              <a:t>Enter number 4 to return to the main menu and select option 3 to go to Add Local Administrator. </a:t>
            </a:r>
            <a:br>
              <a:rPr lang="en-CA" sz="2800" dirty="0"/>
            </a:br>
            <a:endParaRPr lang="en-CA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2845113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You have to enter your user name in Enter account to join local administrator group.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4066075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Enter your username, Bassi and then press enter.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3976849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Type your password and confirm it again.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2720157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Typing in your user name password will complete this command.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1555121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Go to windows features in Programs and features.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1864924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First insert MS Hyper-v- Server 2012 R2 CD to install it, Select your language and time zone.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3678696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Install Hyper-v management tools.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404347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It will search for required files online.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4137368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Windows will start applying these changes.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565462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Click on Close  button when you see Windows completed requested changes.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835172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Then logon on as admin and go to C\Windows\System32\Drivers\</a:t>
            </a:r>
            <a:r>
              <a:rPr lang="en-CA" sz="2800" dirty="0" err="1"/>
              <a:t>etc</a:t>
            </a:r>
            <a:r>
              <a:rPr lang="en-CA" sz="2800" dirty="0"/>
              <a:t> and open hosts file.</a:t>
            </a:r>
            <a:br>
              <a:rPr lang="en-CA" sz="2800" dirty="0"/>
            </a:br>
            <a:endParaRPr lang="en-CA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2931630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Navigate to the end of this file 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1013946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Edit it with the command written below and save it.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1727648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Then open the Hyper-V Manager console.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3305573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Then click on connect to server select a specified server and select he computer. Click OK and you are then ready to manage Hyper-V server Remotely.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3721096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Click on install now to begin.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85369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Select custom install option.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3645905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Select the drive or create a new partition wherever you want to install Hyper-V in your Pc and press Next button to continue.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1587142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Setup will start copying the  files to your Pc.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183251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Your pc will reboot during installation process.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3153345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On Administrator  Password option click ok to change your password before signing in.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3741639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cs typeface="Andalus" panose="02020603050405020304" pitchFamily="18" charset="-78"/>
              </a:rPr>
              <a:t>Type your new password and then continue.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2686121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339</Words>
  <Application>Microsoft Office PowerPoint</Application>
  <PresentationFormat>Widescreen</PresentationFormat>
  <Paragraphs>32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Andalus</vt:lpstr>
      <vt:lpstr>Arial</vt:lpstr>
      <vt:lpstr>Calibri</vt:lpstr>
      <vt:lpstr>Calibri Light</vt:lpstr>
      <vt:lpstr>Office Theme</vt:lpstr>
      <vt:lpstr>Installing and Configuring Microsoft Hyper-VR2 </vt:lpstr>
      <vt:lpstr>First insert MS Hyper-v- Server 2012 R2 CD to install it, Select your language and time zone.</vt:lpstr>
      <vt:lpstr>Click on install now to begin.</vt:lpstr>
      <vt:lpstr>Select custom install option.</vt:lpstr>
      <vt:lpstr>Select the drive or create a new partition wherever you want to install Hyper-V in your Pc and press Next button to continue.</vt:lpstr>
      <vt:lpstr>Setup will start copying the  files to your Pc.</vt:lpstr>
      <vt:lpstr>Your pc will reboot during installation process.</vt:lpstr>
      <vt:lpstr>On Administrator  Password option click ok to change your password before signing in.</vt:lpstr>
      <vt:lpstr>Type your new password and then continue.</vt:lpstr>
      <vt:lpstr>In server configuration enter number 4 to enter configure remote management option.</vt:lpstr>
      <vt:lpstr>Again select first option and press OK to enable remote management. </vt:lpstr>
      <vt:lpstr>In pop up message press Yes to allow remote machines to Ping this server.</vt:lpstr>
      <vt:lpstr>Press Ok to Finish and set it Ping command.</vt:lpstr>
      <vt:lpstr>Enter number 4 to return to the main menu and select option 3 to go to Add Local Administrator.  </vt:lpstr>
      <vt:lpstr>You have to enter your user name in Enter account to join local administrator group.</vt:lpstr>
      <vt:lpstr>Enter your username, Bassi and then press enter.</vt:lpstr>
      <vt:lpstr>Type your password and confirm it again. </vt:lpstr>
      <vt:lpstr>Typing in your user name password will complete this command.</vt:lpstr>
      <vt:lpstr>Go to windows features in Programs and features.</vt:lpstr>
      <vt:lpstr>Install Hyper-v management tools.</vt:lpstr>
      <vt:lpstr>It will search for required files online.</vt:lpstr>
      <vt:lpstr>Windows will start applying these changes.</vt:lpstr>
      <vt:lpstr>Click on Close  button when you see Windows completed requested changes. </vt:lpstr>
      <vt:lpstr>Then logon on as admin and go to C\Windows\System32\Drivers\etc and open hosts file. </vt:lpstr>
      <vt:lpstr>Navigate to the end of this file .</vt:lpstr>
      <vt:lpstr>Edit it with the command written below and save it.</vt:lpstr>
      <vt:lpstr>Then open the Hyper-V Manager console.</vt:lpstr>
      <vt:lpstr>Then click on connect to server select a specified server and select he computer. Click OK and you are then ready to manage Hyper-V server Remotely.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and Configuring Microsoft Hyper-VR2</dc:title>
  <dc:creator>Mandeep</dc:creator>
  <cp:lastModifiedBy>KULBIR DHINDSA</cp:lastModifiedBy>
  <cp:revision>10</cp:revision>
  <dcterms:created xsi:type="dcterms:W3CDTF">2015-06-21T01:22:58Z</dcterms:created>
  <dcterms:modified xsi:type="dcterms:W3CDTF">2016-02-23T07:58:50Z</dcterms:modified>
</cp:coreProperties>
</file>